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73" r:id="rId2"/>
    <p:sldId id="293" r:id="rId3"/>
    <p:sldId id="258" r:id="rId4"/>
    <p:sldId id="278" r:id="rId5"/>
    <p:sldId id="279" r:id="rId6"/>
    <p:sldId id="280" r:id="rId7"/>
    <p:sldId id="309" r:id="rId8"/>
    <p:sldId id="282" r:id="rId9"/>
    <p:sldId id="298" r:id="rId10"/>
    <p:sldId id="296" r:id="rId11"/>
    <p:sldId id="281" r:id="rId12"/>
    <p:sldId id="351" r:id="rId13"/>
    <p:sldId id="283" r:id="rId14"/>
    <p:sldId id="275" r:id="rId15"/>
    <p:sldId id="284" r:id="rId16"/>
    <p:sldId id="285" r:id="rId17"/>
    <p:sldId id="294" r:id="rId18"/>
    <p:sldId id="295" r:id="rId19"/>
    <p:sldId id="376" r:id="rId20"/>
    <p:sldId id="377" r:id="rId21"/>
    <p:sldId id="375" r:id="rId22"/>
    <p:sldId id="365" r:id="rId23"/>
    <p:sldId id="373" r:id="rId24"/>
    <p:sldId id="374" r:id="rId25"/>
    <p:sldId id="366" r:id="rId26"/>
    <p:sldId id="367" r:id="rId27"/>
    <p:sldId id="371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0" autoAdjust="0"/>
    <p:restoredTop sz="93729" autoAdjust="0"/>
  </p:normalViewPr>
  <p:slideViewPr>
    <p:cSldViewPr>
      <p:cViewPr>
        <p:scale>
          <a:sx n="125" d="100"/>
          <a:sy n="125" d="100"/>
        </p:scale>
        <p:origin x="-360" y="-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77D6-70F5-4E38-B2B4-395798B77537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2CEAB-0F37-4752-8F49-723E14185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9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14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7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1289-16F8-440C-AA5F-5AFC3DA6333F}" type="datetimeFigureOut">
              <a:rPr lang="ko-KR" altLang="en-US" smtClean="0"/>
              <a:pPr/>
              <a:t>2017-10-13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cZNirUtCPq0" TargetMode="Externa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photos.app.goo.gl/wNvYJhEwV2eFFOMq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ted.com/talks/massimo_banzi_how_arduino_is_open_sourcing_imaginat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91780" y="4221088"/>
            <a:ext cx="3888432" cy="11521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1412776"/>
            <a:ext cx="7560840" cy="19442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247570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창의적인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체험하기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(Bluetooth HUE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)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23828" y="4509120"/>
            <a:ext cx="3024336" cy="7200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영등포고등학교 </a:t>
            </a:r>
            <a:endParaRPr lang="en-US" altLang="ko-KR" dirty="0" smtClean="0"/>
          </a:p>
          <a:p>
            <a:r>
              <a:rPr lang="ko-KR" altLang="en-US" dirty="0" smtClean="0"/>
              <a:t>기술교사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 주 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8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아두이노와 컴퓨터 연결하기</a:t>
            </a:r>
            <a:endParaRPr lang="ko-KR" altLang="en-US" dirty="0"/>
          </a:p>
        </p:txBody>
      </p:sp>
      <p:pic>
        <p:nvPicPr>
          <p:cNvPr id="11" name="Picture 4" descr="D:\대학원\논문\개발작업\최종 논문 준비\수업과제 개발\arduino_driver_instal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9" y="1728191"/>
            <a:ext cx="4891619" cy="3501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대학원\논문\개발작업\최종 논문 준비\수업과제 개발\연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20982"/>
            <a:ext cx="4508376" cy="54370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984637" y="3265403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76256" y="3349622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>
            <a:off x="3419872" y="2636912"/>
            <a:ext cx="2880320" cy="1715454"/>
          </a:xfrm>
          <a:prstGeom prst="mathEqua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6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098" name="Picture 2" descr="C:\Users\쥬디다무\Desktop\갈매기\arduino_ide_ubunt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57400"/>
            <a:ext cx="4462933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330620" y="1780456"/>
            <a:ext cx="4617643" cy="432048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11759" y="2364904"/>
            <a:ext cx="4462933" cy="3224336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83460" y="6093296"/>
            <a:ext cx="4491231" cy="72008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58722" y="5733256"/>
            <a:ext cx="4589542" cy="36004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쥬디다무\Desktop\갈매기\추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4904"/>
            <a:ext cx="2381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>
            <a:stCxn id="4" idx="1"/>
            <a:endCxn id="4099" idx="0"/>
          </p:cNvCxnSpPr>
          <p:nvPr/>
        </p:nvCxnSpPr>
        <p:spPr>
          <a:xfrm rot="10800000" flipV="1">
            <a:off x="1442146" y="1996480"/>
            <a:ext cx="888475" cy="36842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67678" y="2364904"/>
            <a:ext cx="2365092" cy="106680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6" name="_x125754008" descr="EMB0000120c1a16"/>
          <p:cNvPicPr>
            <a:picLocks noChangeAspect="1" noChangeArrowheads="1"/>
          </p:cNvPicPr>
          <p:nvPr/>
        </p:nvPicPr>
        <p:blipFill>
          <a:blip r:embed="rId2" cstate="print"/>
          <a:srcRect l="3774" t="3508" b="35110"/>
          <a:stretch>
            <a:fillRect/>
          </a:stretch>
        </p:blipFill>
        <p:spPr bwMode="auto">
          <a:xfrm>
            <a:off x="1266947" y="1628800"/>
            <a:ext cx="6552728" cy="4496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/>
          <p:cNvSpPr/>
          <p:nvPr/>
        </p:nvSpPr>
        <p:spPr>
          <a:xfrm>
            <a:off x="1403648" y="2891188"/>
            <a:ext cx="876839" cy="23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9688" y="2903661"/>
            <a:ext cx="866408" cy="23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079" y="2252291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067944" y="2516546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580112" y="2650852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1\Desktop\갈매기\arduino 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031078" cy="45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 스케치 구조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22904" y="3212976"/>
            <a:ext cx="2068976" cy="100811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38482" y="4725143"/>
            <a:ext cx="2269422" cy="149865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38482" y="2492896"/>
            <a:ext cx="1405326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 l="40750" t="34349" r="37988" b="49707"/>
          <a:stretch>
            <a:fillRect/>
          </a:stretch>
        </p:blipFill>
        <p:spPr bwMode="auto">
          <a:xfrm>
            <a:off x="899592" y="2204864"/>
            <a:ext cx="6999414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직선 화살표 연결선 12"/>
          <p:cNvCxnSpPr/>
          <p:nvPr/>
        </p:nvCxnSpPr>
        <p:spPr>
          <a:xfrm>
            <a:off x="714594" y="2891188"/>
            <a:ext cx="5544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6" idx="4"/>
          </p:cNvCxnSpPr>
          <p:nvPr/>
        </p:nvCxnSpPr>
        <p:spPr>
          <a:xfrm flipH="1">
            <a:off x="1842067" y="1941925"/>
            <a:ext cx="204506" cy="8535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55552" y="2516546"/>
            <a:ext cx="633666" cy="71571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729740" y="1315674"/>
            <a:ext cx="633666" cy="62625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2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/>
              <a:t>제어하기</a:t>
            </a:r>
          </a:p>
        </p:txBody>
      </p:sp>
      <p:pic>
        <p:nvPicPr>
          <p:cNvPr id="3076" name="Picture 4" descr="C:\Users\쥬디다무\Desktop\갈매기\005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폭발 2 2"/>
          <p:cNvSpPr/>
          <p:nvPr/>
        </p:nvSpPr>
        <p:spPr>
          <a:xfrm>
            <a:off x="4211960" y="2492896"/>
            <a:ext cx="648072" cy="648072"/>
          </a:xfrm>
          <a:prstGeom prst="irregularSeal2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H="1">
            <a:off x="3791724" y="515787"/>
            <a:ext cx="1224139" cy="1292875"/>
            <a:chOff x="5745305" y="2276872"/>
            <a:chExt cx="1584179" cy="3062072"/>
          </a:xfrm>
        </p:grpSpPr>
        <p:pic>
          <p:nvPicPr>
            <p:cNvPr id="14" name="Picture 2" descr="C:\Users\Administrator.WIN7-20140110UJ\Dropbox\학교외\2014\get21\7.25갈릴리오 연수관련\회로\led1_b1.ps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067" t="20667" r="16269" b="19054"/>
            <a:stretch>
              <a:fillRect/>
            </a:stretch>
          </p:blipFill>
          <p:spPr bwMode="auto">
            <a:xfrm flipH="1">
              <a:off x="5745308" y="2276872"/>
              <a:ext cx="1584176" cy="2520279"/>
            </a:xfrm>
            <a:prstGeom prst="rect">
              <a:avLst/>
            </a:prstGeom>
            <a:noFill/>
          </p:spPr>
        </p:pic>
        <p:pic>
          <p:nvPicPr>
            <p:cNvPr id="15" name="Picture 2" descr="C:\Users\Administrator.WIN7-20140110UJ\Dropbox\학교외\2014\get21\7.25갈릴리오 연수관련\회로\led1_b1.ps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2399" t="51668" r="16269" b="19054"/>
            <a:stretch>
              <a:fillRect/>
            </a:stretch>
          </p:blipFill>
          <p:spPr bwMode="auto">
            <a:xfrm flipH="1">
              <a:off x="5745305" y="4114809"/>
              <a:ext cx="792088" cy="1224135"/>
            </a:xfrm>
            <a:prstGeom prst="rect">
              <a:avLst/>
            </a:prstGeom>
            <a:noFill/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4567942" y="1291805"/>
            <a:ext cx="0" cy="516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348356" y="1291805"/>
            <a:ext cx="0" cy="516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9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949 L 0.00087 0.054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1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949 L 0.00052 0.05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/>
              <a:t>제어하기</a:t>
            </a:r>
          </a:p>
        </p:txBody>
      </p:sp>
      <p:pic>
        <p:nvPicPr>
          <p:cNvPr id="4" name="Picture 3" descr="C:\Users\1\Desktop\갈매기\arduino 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031078" cy="45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639550" y="5167131"/>
            <a:ext cx="11521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969" y="5661248"/>
            <a:ext cx="11521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39752" y="2492896"/>
            <a:ext cx="3663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C:\Users\쥬디다무\Desktop\갈매기\추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32856"/>
            <a:ext cx="3696839" cy="1656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5763884" y="2636912"/>
            <a:ext cx="792088" cy="72008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브레드 보드</a:t>
            </a:r>
            <a:endParaRPr lang="ko-KR" altLang="en-US" dirty="0"/>
          </a:p>
        </p:txBody>
      </p:sp>
      <p:pic>
        <p:nvPicPr>
          <p:cNvPr id="4" name="Picture 2" descr="http://cfile3.uf.tistory.com/image/0328393C50E109F6240B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093965"/>
            <a:ext cx="4608512" cy="2994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모서리가 둥근 사각형 설명선 4"/>
          <p:cNvSpPr/>
          <p:nvPr/>
        </p:nvSpPr>
        <p:spPr>
          <a:xfrm>
            <a:off x="7180239" y="4941168"/>
            <a:ext cx="1568225" cy="936104"/>
          </a:xfrm>
          <a:prstGeom prst="wedgeRoundRectCallout">
            <a:avLst>
              <a:gd name="adj1" fmla="val -76712"/>
              <a:gd name="adj2" fmla="val -46623"/>
              <a:gd name="adj3" fmla="val 16667"/>
            </a:avLst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가로로 연결되어 있어요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27584" y="2276872"/>
            <a:ext cx="1512168" cy="936104"/>
          </a:xfrm>
          <a:prstGeom prst="wedgeRoundRectCallout">
            <a:avLst>
              <a:gd name="adj1" fmla="val 85655"/>
              <a:gd name="adj2" fmla="val 42566"/>
              <a:gd name="adj3" fmla="val 16667"/>
            </a:avLst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세로로 연결되어 있어요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55776" y="4581128"/>
            <a:ext cx="4464496" cy="579482"/>
          </a:xfrm>
          <a:prstGeom prst="ellipse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627784" y="2633494"/>
            <a:ext cx="4464496" cy="194763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23728" y="4797152"/>
            <a:ext cx="720080" cy="50405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123728" y="4943104"/>
            <a:ext cx="720080" cy="86216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67544" y="5139384"/>
            <a:ext cx="1656184" cy="369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‘GND’</a:t>
            </a:r>
            <a:r>
              <a:rPr lang="ko-KR" altLang="en-US" dirty="0" smtClean="0"/>
              <a:t>에 연결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2545" y="5638274"/>
            <a:ext cx="1512168" cy="369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‘5V’</a:t>
            </a:r>
            <a:r>
              <a:rPr lang="ko-KR" altLang="en-US" dirty="0" smtClean="0"/>
              <a:t>에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1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1026" name="Picture 2" descr="D:\대학원\논문\개발작업\최종 논문 준비\수업과제 개발\DSC_63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48467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대학원\논문\개발작업\최종 논문 준비\수업과제 개발\신호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08" y="2060848"/>
            <a:ext cx="2803229" cy="9072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029" name="Picture 5" descr="D:\대학원\논문\개발작업\최종 논문 준비\수업과제 개발\신호등(사람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3"/>
            <a:ext cx="672075" cy="1440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1475656" y="3913206"/>
            <a:ext cx="4358562" cy="15841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미  션</a:t>
            </a:r>
            <a:r>
              <a:rPr lang="en-US" altLang="ko-KR" sz="2400" dirty="0" smtClean="0">
                <a:solidFill>
                  <a:srgbClr val="FF0000"/>
                </a:solidFill>
              </a:rPr>
              <a:t>!!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차가 지나가는 시간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초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대기시간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사람이 지나가는 시간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초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85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332190" cy="510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65354" y="3356992"/>
            <a:ext cx="4029075" cy="462005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15122" y="3929292"/>
            <a:ext cx="4076700" cy="485775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47" y="3345106"/>
            <a:ext cx="4029075" cy="485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22" y="3918059"/>
            <a:ext cx="4076700" cy="485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4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83768" y="764704"/>
            <a:ext cx="417646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Multi Vibrator Circuit</a:t>
            </a:r>
            <a:endParaRPr lang="ko-KR" altLang="en-US" sz="3200" dirty="0"/>
          </a:p>
        </p:txBody>
      </p:sp>
      <p:pic>
        <p:nvPicPr>
          <p:cNvPr id="3076" name="Picture 4" descr="C:\Users\1\Desktop\갈매기\multi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51" y="1920887"/>
            <a:ext cx="5817097" cy="4810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1\Desktop\갈매기\multi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12776"/>
            <a:ext cx="2533650" cy="2266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9" y="4077072"/>
            <a:ext cx="2747946" cy="166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23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5" y="1626887"/>
            <a:ext cx="6779865" cy="48618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692723" y="1196753"/>
            <a:ext cx="6343773" cy="3723726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6444208" cy="3651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2800228" y="3124488"/>
            <a:ext cx="4042568" cy="3723726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35203"/>
            <a:ext cx="3782963" cy="3722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8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050" name="Picture 2" descr="https://github.com/mtinet/changeColorByAndroidApp/raw/master/schematic(fritzing)/neo%20pixel(jewel).png?raw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67" y="1456057"/>
            <a:ext cx="6315869" cy="52903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9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5451326" cy="43704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526649" cy="46085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9" y="2035447"/>
            <a:ext cx="4794101" cy="4822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6483667" y="246224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+</a:t>
            </a:r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4724437" y="57238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+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4788024" y="256208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6660232" y="56517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</a:t>
            </a:r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971600" y="1993540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Vin</a:t>
            </a:r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1009549" y="236825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023617" y="292212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5V</a:t>
            </a:r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3427055" y="2577373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19" name="타원 18"/>
          <p:cNvSpPr/>
          <p:nvPr/>
        </p:nvSpPr>
        <p:spPr>
          <a:xfrm>
            <a:off x="3462016" y="292212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5V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3537920" y="2255440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TX</a:t>
            </a:r>
            <a:endParaRPr lang="ko-KR" altLang="en-US" sz="1400" dirty="0"/>
          </a:p>
        </p:txBody>
      </p:sp>
      <p:sp>
        <p:nvSpPr>
          <p:cNvPr id="21" name="타원 20"/>
          <p:cNvSpPr/>
          <p:nvPr/>
        </p:nvSpPr>
        <p:spPr>
          <a:xfrm>
            <a:off x="2676468" y="1973974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TX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3522113" y="1895400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RX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2626732" y="2321260"/>
            <a:ext cx="64191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RX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550263" y="280699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915815" y="491613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3699562" y="4870586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2879071" y="528140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2915815" y="56517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29" name="타원 28"/>
          <p:cNvSpPr/>
          <p:nvPr/>
        </p:nvSpPr>
        <p:spPr>
          <a:xfrm>
            <a:off x="3474541" y="457296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3459202" y="51895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</a:t>
            </a:r>
            <a:endParaRPr lang="ko-KR" altLang="en-US" sz="1400" dirty="0"/>
          </a:p>
        </p:txBody>
      </p:sp>
      <p:sp>
        <p:nvSpPr>
          <p:cNvPr id="31" name="타원 30"/>
          <p:cNvSpPr/>
          <p:nvPr/>
        </p:nvSpPr>
        <p:spPr>
          <a:xfrm>
            <a:off x="3474541" y="55495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2688310" y="4199318"/>
            <a:ext cx="587546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6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1026" name="Picture 2" descr="C:\Users\ydp tech\Desktop\과학전시관 발명페스티벌 강의 원고, 강사카드, 물품요구서 제출 양식\20150808_1731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81336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dp tech\Desktop\과학전시관 발명페스티벌 강의 원고, 강사카드, 물품요구서 제출 양식\20150808_1731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" y="1381336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dp tech\Desktop\과학전시관 발명페스티벌 강의 원고, 강사카드, 물품요구서 제출 양식\20150808_2109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" y="3939568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dp tech\Desktop\과학전시관 발명페스티벌 강의 원고, 강사카드, 물품요구서 제출 양식\20150808_1731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9568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1026" name="Picture 2" descr="C:\Users\주현\Desktop\20150808_21093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379433" cy="4149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0" y="1340768"/>
            <a:ext cx="6365144" cy="49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6402" y="1441651"/>
            <a:ext cx="72008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61636" y="2545654"/>
            <a:ext cx="360040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58" y="3226585"/>
            <a:ext cx="5338842" cy="364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0272"/>
            <a:ext cx="5115593" cy="367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6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1651"/>
            <a:ext cx="7198387" cy="481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60032" y="1453043"/>
            <a:ext cx="72008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896030"/>
            <a:ext cx="2175824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57" y="3822332"/>
            <a:ext cx="6762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112719"/>
            <a:ext cx="22955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64066" y="2276872"/>
            <a:ext cx="8851047" cy="21945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아두이노</a:t>
            </a:r>
            <a:r>
              <a:rPr lang="ko-KR" alt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 함께 </a:t>
            </a:r>
            <a:endParaRPr lang="en-US" altLang="ko-KR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무엇인가를 만드는 즐거움을 </a:t>
            </a:r>
            <a:endParaRPr lang="en-US" altLang="ko-KR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느낄 수 있었던 강의였기를 바랍니다</a:t>
            </a:r>
            <a:r>
              <a:rPr lang="en-US" altLang="ko-KR" sz="36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83568" y="1556792"/>
            <a:ext cx="7776864" cy="1296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마시모</a:t>
            </a:r>
            <a:r>
              <a:rPr lang="ko-KR" altLang="en-US" dirty="0" smtClean="0"/>
              <a:t> 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9632" y="1772816"/>
            <a:ext cx="6408712" cy="864096"/>
          </a:xfrm>
          <a:noFill/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 “ </a:t>
            </a:r>
            <a:r>
              <a:rPr lang="ko-KR" altLang="en-US" dirty="0" smtClean="0"/>
              <a:t>당신은 뭔가 좋은 것을 만드는데 있어 누구의 허락도 필요하지 않습니다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pic>
        <p:nvPicPr>
          <p:cNvPr id="4" name="Picture 2" descr="C:\Users\so eun\Desktop\1a2ff8b883b591148f9a1e926fce15e7a3e4d127_254x19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284984"/>
            <a:ext cx="3225800" cy="2425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여러가지</a:t>
            </a:r>
            <a:r>
              <a:rPr lang="ko-KR" altLang="en-US" dirty="0" smtClean="0"/>
              <a:t> 보드들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1026" name="Picture 2" descr="C:\Users\쥬디다무\Desktop\갈매기\09950-01%5B1%5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3744416" cy="3744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쥬디다무\Desktop\갈매기\Galileo_b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3763889" cy="31330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쥬디다무\Desktop\갈매기\Raspberry_Pi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4342646" cy="27363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1043608" y="1412776"/>
            <a:ext cx="3312368" cy="3384376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주현\Desktop\거위\im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46841"/>
            <a:ext cx="2781300" cy="1638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주현\Desktop\거위\maxresdefaul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4" y="5290751"/>
            <a:ext cx="2777704" cy="15624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주현\Downloads\과학전시관 발명페스티벌 강의 원고, 강사카드, 물품요구서 제출 양식-20170629T134846Z-001\과학전시관 발명페스티벌 강의 원고, 강사카드, 물품요구서 제출 양식\tinyTILE__Intel_Curie_Module_Based_Boar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78" y="4409608"/>
            <a:ext cx="1144342" cy="881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구동 프로세스</a:t>
            </a:r>
            <a:endParaRPr lang="ko-KR" altLang="en-US" dirty="0"/>
          </a:p>
        </p:txBody>
      </p:sp>
      <p:pic>
        <p:nvPicPr>
          <p:cNvPr id="2050" name="Picture 2" descr="C:\Users\쥬디다무\Desktop\갈매기\09950-01%5B1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59503"/>
            <a:ext cx="2741754" cy="27417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쥬디다무\Desktop\갈매기\arduino_ide_ubunt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95" y="1174127"/>
            <a:ext cx="1381700" cy="16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쥬디다무\Desktop\갈매기\sku_142834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" y="3021381"/>
            <a:ext cx="2217998" cy="22179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쥬디다무\Desktop\갈매기\actua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184045"/>
            <a:ext cx="2165256" cy="1892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5796136" y="4117853"/>
            <a:ext cx="864096" cy="0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596445" y="2700092"/>
            <a:ext cx="0" cy="793935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767014" y="4869160"/>
            <a:ext cx="0" cy="632098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7" name="Picture 9" descr="C:\Users\쥬디다무\Desktop\갈매기\Arduino_101_Projects_Ki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44" y="5378750"/>
            <a:ext cx="1416539" cy="14792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dongabiz.com/UserFiles/image/201299/jak/sr_03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4097" y="2919612"/>
            <a:ext cx="2069455" cy="215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2771800" y="4130380"/>
            <a:ext cx="864096" cy="0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8" descr="C:\Users\Administrator.WIN7-20140110UJ\Desktop\18517315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9617" y="2279688"/>
            <a:ext cx="2861599" cy="3436950"/>
          </a:xfrm>
          <a:prstGeom prst="rect">
            <a:avLst/>
          </a:prstGeom>
          <a:noFill/>
        </p:spPr>
      </p:pic>
      <p:sp>
        <p:nvSpPr>
          <p:cNvPr id="17" name="모서리가 둥근 직사각형 16"/>
          <p:cNvSpPr/>
          <p:nvPr/>
        </p:nvSpPr>
        <p:spPr>
          <a:xfrm>
            <a:off x="865395" y="5076715"/>
            <a:ext cx="1944216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</a:rPr>
              <a:t>IDEA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72200" y="5076715"/>
            <a:ext cx="2304256" cy="6480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26213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쥬디다무\Desktop\갈매기\002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0029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보드 구조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707904" y="1842037"/>
            <a:ext cx="3384376" cy="14401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43809" y="5324743"/>
            <a:ext cx="1512168" cy="933317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128" y="2658127"/>
            <a:ext cx="1465312" cy="14401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4794365"/>
            <a:ext cx="1332644" cy="12877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53998" y="2562117"/>
            <a:ext cx="1962218" cy="72008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16825" y="6354538"/>
            <a:ext cx="323430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analogRead : 0~1023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96494" y="3322646"/>
            <a:ext cx="323944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analogWrite : 0~255</a:t>
            </a:r>
            <a:endParaRPr lang="ko-KR" altLang="en-US" sz="2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16825" y="1179801"/>
            <a:ext cx="4339633" cy="648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digitalWrite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digitalRead</a:t>
            </a:r>
            <a:r>
              <a:rPr lang="en-US" altLang="ko-KR" sz="2400" dirty="0" smtClean="0"/>
              <a:t> : 0(LOW), 1(HIGH)</a:t>
            </a:r>
            <a:endParaRPr lang="ko-KR" altLang="en-US" sz="2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71064" y="5324742"/>
            <a:ext cx="1289315" cy="933317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92476" y="4796215"/>
            <a:ext cx="121807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Power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926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보드 구조</a:t>
            </a:r>
            <a:endParaRPr lang="ko-KR" altLang="en-US" dirty="0"/>
          </a:p>
        </p:txBody>
      </p:sp>
      <p:pic>
        <p:nvPicPr>
          <p:cNvPr id="3076" name="Picture 4" descr="C:\Users\쥬디다무\Desktop\갈매기\005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59" y="1556792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069012" y="2619979"/>
            <a:ext cx="1008112" cy="93610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453743" y="2773119"/>
            <a:ext cx="780504" cy="78370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5191" y="2348881"/>
            <a:ext cx="1884784" cy="1368152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85444"/>
            <a:ext cx="6819914" cy="477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www.arduino.cc</a:t>
            </a:r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071670" y="2857496"/>
            <a:ext cx="792088" cy="576064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429256" y="4214818"/>
            <a:ext cx="1214446" cy="576064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아두이노와 컴퓨터 연결하기</a:t>
            </a:r>
            <a:endParaRPr lang="ko-KR" altLang="en-US" dirty="0"/>
          </a:p>
        </p:txBody>
      </p:sp>
      <p:pic>
        <p:nvPicPr>
          <p:cNvPr id="2052" name="Picture 4" descr="D:\대학원\논문\개발작업\최종 논문 준비\수업과제 개발\IMG_08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69938"/>
            <a:ext cx="4547082" cy="3039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대학원\논문\개발작업\최종 논문 준비\수업과제 개발\arduino_driver_insta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8488"/>
            <a:ext cx="5022709" cy="32367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대학원\논문\개발작업\최종 논문 준비\수업과제 개발\arduino_driver_install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4608512" cy="3337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대학원\논문\개발작업\최종 논문 준비\수업과제 개발\arduino_driver_install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13220"/>
            <a:ext cx="4682915" cy="3391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09371" y="4381215"/>
            <a:ext cx="5256584" cy="1050032"/>
          </a:xfrm>
          <a:prstGeom prst="wedgeRoundRectCallout">
            <a:avLst>
              <a:gd name="adj1" fmla="val 21642"/>
              <a:gd name="adj2" fmla="val -6768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드라이버를 설치해주세요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보통은 다음</a:t>
            </a:r>
            <a:r>
              <a:rPr lang="en-US" altLang="ko-KR" dirty="0"/>
              <a:t> </a:t>
            </a:r>
            <a:r>
              <a:rPr lang="ko-KR" altLang="en-US" dirty="0" smtClean="0"/>
              <a:t>위치에 드라이버가 있습니다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/>
              <a:t>C:\Program Files (x86)\Arduino\drivers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36096" y="4906231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547664" y="1556792"/>
            <a:ext cx="3024336" cy="574204"/>
          </a:xfrm>
          <a:prstGeom prst="wedgeRoundRectCallout">
            <a:avLst>
              <a:gd name="adj1" fmla="val -23333"/>
              <a:gd name="adj2" fmla="val 6261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장치관리자를 열어주세요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D:\대학원\논문\개발작업\최종 논문 준비\수업과제 개발\arduino_driver_install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81" y="3354287"/>
            <a:ext cx="4891619" cy="3501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8846</TotalTime>
  <Words>213</Words>
  <Application>Microsoft Office PowerPoint</Application>
  <PresentationFormat>화면 슬라이드 쇼(4:3)</PresentationFormat>
  <Paragraphs>82</Paragraphs>
  <Slides>27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창의적인 아두이노 체험하기 (Bluetooth HUE 만들기)</vt:lpstr>
      <vt:lpstr>PowerPoint 프레젠테이션</vt:lpstr>
      <vt:lpstr>마시모 벤지</vt:lpstr>
      <vt:lpstr>여러가지 보드들…</vt:lpstr>
      <vt:lpstr>아두이노 구동 프로세스</vt:lpstr>
      <vt:lpstr>아두이노 보드 구조</vt:lpstr>
      <vt:lpstr>아두이노 보드 구조</vt:lpstr>
      <vt:lpstr>아두이노 IDE 설치</vt:lpstr>
      <vt:lpstr>아두이노와 컴퓨터 연결하기</vt:lpstr>
      <vt:lpstr>아두이노와 컴퓨터 연결하기</vt:lpstr>
      <vt:lpstr>아두이노 IDE 구조</vt:lpstr>
      <vt:lpstr>스케치로 LED제어하기</vt:lpstr>
      <vt:lpstr>아두이노 스케치 구조</vt:lpstr>
      <vt:lpstr>스케치로 LED제어하기</vt:lpstr>
      <vt:lpstr>스케치로 LED제어하기</vt:lpstr>
      <vt:lpstr>스케치로 LED제어하기</vt:lpstr>
      <vt:lpstr>브레드 보드</vt:lpstr>
      <vt:lpstr>스케치로 LED 제어하기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 eun</dc:creator>
  <cp:lastModifiedBy>김주현</cp:lastModifiedBy>
  <cp:revision>337</cp:revision>
  <dcterms:created xsi:type="dcterms:W3CDTF">2014-09-12T15:01:38Z</dcterms:created>
  <dcterms:modified xsi:type="dcterms:W3CDTF">2017-10-13T14:15:28Z</dcterms:modified>
</cp:coreProperties>
</file>